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5" r:id="rId3"/>
    <p:sldId id="258" r:id="rId4"/>
    <p:sldId id="260" r:id="rId5"/>
    <p:sldId id="277" r:id="rId6"/>
    <p:sldId id="296" r:id="rId7"/>
    <p:sldId id="263" r:id="rId8"/>
    <p:sldId id="287" r:id="rId9"/>
    <p:sldId id="264" r:id="rId10"/>
    <p:sldId id="265" r:id="rId11"/>
    <p:sldId id="283" r:id="rId12"/>
    <p:sldId id="262" r:id="rId13"/>
    <p:sldId id="267" r:id="rId14"/>
    <p:sldId id="266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DD9E85-B19E-4C4A-9E7C-80A3E5EEFBC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364AE4-661F-43E7-AF2B-3F2387321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4A1F-B98D-4FB8-89B6-D53C34A0E3C9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7DF-075A-49AD-AF6B-7F85717AC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2D4B-87C1-4C09-96ED-8E3FA8E22A01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6824-1890-43FB-9707-FCC11D08A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808E-482C-4A05-9F36-E466752078D9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42E5-E438-45DA-92CD-D6567F68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18CA-D416-4D99-AF0E-0F7804BA2E2C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CFA-613B-4F92-A760-79943A657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51C2-D996-4985-B446-842CA0104328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3E63-DA8D-49FC-B5E7-C1A6CD119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29CD-F058-4BC3-A5FA-FF0E2084FEA0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E6F4-1359-441F-A500-5FEB456DE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3DEF-A5F7-45BC-8C2A-2660FF8CEE95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AEA2-0178-40D0-B096-6F46925D9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6832-F323-4EDD-8688-B24627D5BB1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C70E-B21D-4E09-92E8-8F5E302E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C9A7-93BE-4B2D-846A-9A09187DC3F6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BC6A-C785-4CAD-9522-7A4FE355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EBD5-0C92-498B-BDB5-424809DB5BEC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429D-DF3B-4C06-9F9C-7C6EB5DD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164B-3D1A-4A3C-B743-F4703C09A30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41E1-5A1C-42EF-BBAD-9CC231765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BB097-8E55-4BA5-8774-6424483996AF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E224B-3E38-4987-B13C-54C79A3B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43926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Государственная итоговая</a:t>
            </a:r>
            <a:b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аттестация в 9 </a:t>
            </a:r>
            <a:r>
              <a:rPr lang="ru-RU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кл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в 2017 году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125"/>
            <a:ext cx="6400800" cy="936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Афанасьева И.И.,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главный специалист УО</a:t>
            </a:r>
          </a:p>
        </p:txBody>
      </p:sp>
      <p:pic>
        <p:nvPicPr>
          <p:cNvPr id="3076" name="Рисунок 5" descr="https://encrypted-tbn2.gstatic.com/images?q=tbn:ANd9GcT8GduhUdz4tMnSWZM_cYCn9hYr0Rx8Y_MeE4wfVaoXVkPxp0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8060">
            <a:off x="7340600" y="3829050"/>
            <a:ext cx="13525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17538" y="549275"/>
            <a:ext cx="3594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Проверка экзаменационных работ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755650" y="1692275"/>
            <a:ext cx="34559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Обработка и проверка экзаменационных работ занимает не более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рабочих дней.</a:t>
            </a: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Полученные результаты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первичных баллах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переводятся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пятибалльную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систему оценивания</a:t>
            </a: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перевода: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932363" y="566738"/>
            <a:ext cx="35941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Перевод баллов в оценку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76825" y="1450975"/>
          <a:ext cx="3449638" cy="451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46"/>
                <a:gridCol w="1149946"/>
                <a:gridCol w="1149946"/>
              </a:tblGrid>
              <a:tr h="752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отметка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русский язык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мат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-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2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«2»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0-14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2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«3»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15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-24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-14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2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«4»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25-33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15-21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2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«5»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34-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39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22-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32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2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нижняя граница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31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18 (19)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323" name="Рисунок 6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https://encrypted-tbn2.gstatic.com/images?q=tbn:ANd9GcT8GduhUdz4tMnSWZM_cYCn9hYr0Rx8Y_MeE4wfVaoXVkPxp0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8060">
            <a:off x="7340600" y="3829050"/>
            <a:ext cx="13525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088" y="1052513"/>
          <a:ext cx="7273925" cy="411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864096"/>
                <a:gridCol w="1008112"/>
                <a:gridCol w="936104"/>
                <a:gridCol w="1047356"/>
                <a:gridCol w="1400916"/>
              </a:tblGrid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отметка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«2»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«3»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«4»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«5»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Нижняя граница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086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физика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-19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20-30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31-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40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30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химия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0-8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9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-17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18-26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27-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23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биология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0-12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13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-25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26-36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37-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46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33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география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0-11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-19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20-26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27-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обществознание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0-14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15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-24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25-33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34-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история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0-12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13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-23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24-34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35-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литература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0-6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7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-13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14-18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19-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информатика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0-4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-11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12-17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18-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ин. язык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0-28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29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-45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46-58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59-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677863" y="115888"/>
            <a:ext cx="79200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Перевод баллов в оценку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5445125"/>
            <a:ext cx="64420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Нижняя граница – показатель-ориентир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при отборе в профильные классы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27063" y="647700"/>
            <a:ext cx="35925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Повторно к сдаче ГИА допускаются в дополнительные сроки в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текущемучебном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году: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27063" y="1773238"/>
            <a:ext cx="35925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получившие неудовлетворительный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 не более чем по </a:t>
            </a:r>
            <a:r>
              <a:rPr lang="ru-RU" sz="1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двум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учебным предметам;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явившиеся на экзамен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уважительным причинам;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завершившие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выпол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нение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экзаменационной работы по уважительным причинам;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003800" y="620713"/>
            <a:ext cx="3594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апелляция которых о нарушении порядка проведения ГИА была удовлетворена;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результаты которых были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аннулированы ГЭК в случае выявления фактов нарушения порядка проведения ГИА, совершенных лицами, привлекаемыми к проведению и организации экзамена.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1" name="Рисунок 6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 bwMode="auto">
          <a:xfrm>
            <a:off x="755650" y="549275"/>
            <a:ext cx="34559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выпускник не прошел ГИА-9 или получил неудовлетворительные результаты более чем по двум учебным предметам, либо получил повторно неудовлетворительный результат по одному из этих предметов при пересдаче в резервный день, то он может еще раз пройти ГИА-9 по соответствующим учебным предметам в дополнительные сроки в сентябре. </a:t>
            </a: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endParaRPr lang="ru-RU" sz="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Рисунок 4" descr="https://encrypted-tbn0.gstatic.com/images?q=tbn:ANd9GcTRFvfI5Fk49iCtp06rlVr6l_YX14b6MYRHdQTAIU3__JWs9AkH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1268413"/>
            <a:ext cx="32400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http://ege55.ru/wp-content/uploads/2014/01/gia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17538" y="549275"/>
            <a:ext cx="3594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Оценка результатов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755650" y="1692275"/>
            <a:ext cx="34559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Результаты признаются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удовлетворительными,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по предметам обучающийся набрал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минимальное количество баллов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046663" y="692150"/>
            <a:ext cx="34559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9" name="Рисунок 6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91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96975"/>
            <a:ext cx="4038600" cy="4679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913" y="481013"/>
            <a:ext cx="3898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Порядок организации         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 приеме в 10 класс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113" y="2060575"/>
            <a:ext cx="32400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ФЗ – 273 от 29.12.2012 г «Об образовании в Российской Федерации»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статья 67 п.5,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800" y="1052513"/>
            <a:ext cx="3529013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Осуществление индивидуального отбора в класс профильного обучения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по результатам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успеваемости обучающихся;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наличие документов,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подтверждающих достижение обучающихся в конкурсах различного уровня;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средний балл аттестата;</a:t>
            </a:r>
          </a:p>
          <a:p>
            <a:pPr marL="285750" indent="-285750" algn="ctr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результат экзамена по выбору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617538" y="836613"/>
            <a:ext cx="35941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Успехов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5003800" y="3860800"/>
            <a:ext cx="35941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Удачи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6" name="Рисунок 4" descr="https://encrypted-tbn2.gstatic.com/images?q=tbn:ANd9GcS1-aRb01ZbvCyKN7xWw31za-coLPQlyK8NKTpux4HTzRwCUgLU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44700"/>
            <a:ext cx="22320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https://encrypted-tbn3.gstatic.com/images?q=tbn:ANd9GcR0pHWlrjT7xxuoDpvRNZVfSTDsxAGL4wXIrBo-o607iuyvBuVi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450" y="803275"/>
            <a:ext cx="21923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1476375" y="274638"/>
            <a:ext cx="6048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ГИА–9 в 2017г. включает: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163" y="1158875"/>
            <a:ext cx="3544887" cy="1538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Обязательные экзамены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marL="457200" indent="-457200">
              <a:buFont typeface="Symbol" panose="05050102010706020507" pitchFamily="18" charset="2"/>
              <a:buChar char="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русский язык и </a:t>
            </a:r>
          </a:p>
          <a:p>
            <a:pPr marL="457200" indent="-457200">
              <a:buFont typeface="Symbol" panose="05050102010706020507" pitchFamily="18" charset="2"/>
              <a:buChar char="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математика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3613" y="1150938"/>
            <a:ext cx="3857625" cy="5170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По выбору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обязательно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два экзамена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Литература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Физика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Химия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Биология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География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История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Обществознание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Иностранный язык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Информатика и ИКТ</a:t>
            </a:r>
          </a:p>
          <a:p>
            <a:pPr marL="285750" indent="-285750">
              <a:buFont typeface="Symbol" panose="05050102010706020507" pitchFamily="18" charset="2"/>
              <a:buChar char="²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Общее кол-во экзаменов не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должно превышать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четырех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экзаменов</a:t>
            </a: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688" y="2997200"/>
            <a:ext cx="3998912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Для получения аттестата об 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основном общем образовании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необходимо сдать все </a:t>
            </a:r>
          </a:p>
          <a:p>
            <a:pPr>
              <a:defRPr/>
            </a:pP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четыре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экзамена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При поступлении в СПО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учитывается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балл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аттестата.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27063" y="620713"/>
            <a:ext cx="35925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Формы проведения ГИА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874713" y="1989138"/>
            <a:ext cx="30972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а) в форме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ОГЭ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 использованием КИМ для обучающихся,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допущенных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текущем году к ГИА;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133975" y="1092200"/>
            <a:ext cx="3095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92500" lnSpcReduction="20000"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б) в форме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ГВЭ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(письменный и устный экзамен)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использованием текстов, тем, заданий, билетов – для обучающихся с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ОВЗ, обучающихся </a:t>
            </a:r>
            <a:r>
              <a:rPr lang="ru-RU" sz="2000" dirty="0" smtClean="0"/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специальных учебно-воспитательных учреждений закрытого типа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желанию могут сдавать в форме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ОГЭ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5" name="Рисунок 7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0800"/>
            <a:ext cx="1225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8" descr="Курсы подготовки к ГИА по химии, биологии и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933825"/>
            <a:ext cx="2928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27063" y="620713"/>
            <a:ext cx="35925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Участники ГИА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874713" y="1341438"/>
            <a:ext cx="309721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lnSpcReduction="10000"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допускаются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обучающиеся, имеющие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годовые отметки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 всем учебным предметам учебного плана за </a:t>
            </a: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ΙΧ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класс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ниже удовлетворительных.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Решение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 допуске к ГИА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принимается педагогическим Советом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школы и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оформляется приказом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не позднее 25 мая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2017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года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148263" y="1035050"/>
            <a:ext cx="30956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Заявление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прохождение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подаётся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1 марта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9" name="Рисунок 7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AutoShape 2" descr="http://im3-tub-ru.yandex.net/i?id=9e57e600be61899aee27fe1735808b10-126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AutoShape 4" descr="http://im3-tub-ru.yandex.net/i?id=9e57e600be61899aee27fe1735808b10-126-144&amp;n=2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AutoShape 6" descr="http://im1-tub-ru.yandex.net/i?id=9360aa0b3ceed90856c4e52a67848ca5-83-144&amp;n=2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3" name="Рисунок 8" descr="https://encrypted-tbn3.gstatic.com/images?q=tbn:ANd9GcQDxjPF5Um9-YqOgpvaRv4vLfMN3qL6fKFm_AznMo2MZL_53K_mSg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5522913" y="2932113"/>
            <a:ext cx="23463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6825" y="919163"/>
            <a:ext cx="3527425" cy="549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Физика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Обществознание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3 часа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История 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(180 мин)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Биология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Литература</a:t>
            </a:r>
            <a:r>
              <a:rPr lang="ru-RU" dirty="0">
                <a:cs typeface="+mn-cs"/>
              </a:rPr>
              <a:t>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3 часа 55 мин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          (235 минут)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Информатика и ИКТ </a:t>
            </a:r>
            <a:r>
              <a:rPr lang="ru-RU" dirty="0">
                <a:solidFill>
                  <a:srgbClr val="002060"/>
                </a:solidFill>
                <a:cs typeface="+mn-cs"/>
              </a:rPr>
              <a:t>–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         2 часа 30 мин 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           (150 минут)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География     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Химия 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2 часа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           (120 минут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)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Для лиц с ОВЗ +1ч.30 мин.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611188" y="476250"/>
            <a:ext cx="35941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Сроки и продолжительность ОГЭ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971550" y="1773238"/>
            <a:ext cx="3095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продолжительность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экзаменов не включается время, выделенное на подготовительные мероприятия.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Продолжительность экзамена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Математика, русский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язык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235 мин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948488" y="1052513"/>
            <a:ext cx="431800" cy="151288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443663" y="5013325"/>
            <a:ext cx="396875" cy="50323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6825" y="919163"/>
            <a:ext cx="352742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Физика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Химия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2 часа     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История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30 мин.     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География              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Информатика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(150 мин.)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и ИКТ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Ин.языки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Литература</a:t>
            </a:r>
            <a:r>
              <a:rPr lang="ru-RU" dirty="0">
                <a:cs typeface="+mn-cs"/>
              </a:rPr>
              <a:t> </a:t>
            </a:r>
            <a:r>
              <a:rPr lang="ru-RU" dirty="0">
                <a:cs typeface="+mn-cs"/>
              </a:rPr>
              <a:t>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3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часа 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Биология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(180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минут)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Обществознание -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3 часа 30 мин. (210 мин.)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Для лиц с ОВЗ, детей-инвалидов + 1ч.30 мин.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611188" y="476250"/>
            <a:ext cx="35941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Сроки и продолжительность ГВЭ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971550" y="1773238"/>
            <a:ext cx="3095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lnSpcReduction="10000"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продолжительность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экзаменов не включается время, выделенное на подготовительные мероприятия.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Продолжительность экзамена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Математика, русский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язык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3ч. 55 мин. (235 мин.)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804025" y="1125538"/>
            <a:ext cx="215900" cy="2663825"/>
          </a:xfrm>
          <a:prstGeom prst="rightBrace">
            <a:avLst>
              <a:gd name="adj1" fmla="val 60837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516688" y="4005263"/>
            <a:ext cx="396875" cy="50323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 bwMode="auto">
          <a:xfrm>
            <a:off x="627063" y="1412875"/>
            <a:ext cx="359251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  <a:buFont typeface="Wingdings" pitchFamily="2" charset="2"/>
              <a:buChar char="ü"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Начало каждого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экзамена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часов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утра по местному времени.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пункт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проведения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экзамена необходимо прибыть не позднее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9.15 часов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начала экзамена.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27063" y="647700"/>
            <a:ext cx="35925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Порядок проведения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043488" y="836613"/>
            <a:ext cx="34559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Участник ЕГЭ должен иметь при себе:</a:t>
            </a: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документ, удостоверяющий личность; 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гелиевую ручку с черными чернилами;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лекарства и питание (при необходимости);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1" name="Рисунок 6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Дополнительные материалы, которые можно использовать на ОГЭ по отдельным           учебным предметам</a:t>
            </a:r>
            <a:endParaRPr lang="ru-RU" sz="2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1412875"/>
          <a:ext cx="7777163" cy="4533900"/>
        </p:xfrm>
        <a:graphic>
          <a:graphicData uri="http://schemas.openxmlformats.org/drawingml/2006/table">
            <a:tbl>
              <a:tblPr/>
              <a:tblGrid>
                <a:gridCol w="1800225"/>
                <a:gridCol w="59769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Предмет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Дополнительные материалы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Русский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орфографические словари 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Математика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линейка, справочные материалы, содержащие основные формулы  основной образовательной программы, выдаваемые вместе с работой (КИМ)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Физика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непрограммируемый калькулятор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Химия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непрограммируемый калькулятор,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Биология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непрограммируемый калькулятор, линейка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География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непрограммируемый калькулятор, линейка, географические атласы 7,8,9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Литература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полные тексты художественных произведений, сборники лирики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 bwMode="auto">
          <a:xfrm>
            <a:off x="755650" y="765175"/>
            <a:ext cx="34559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Запрещается:</a:t>
            </a: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обучающимся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иметь</a:t>
            </a: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заметки;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5135563" y="766763"/>
            <a:ext cx="34559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Запрещается:</a:t>
            </a:r>
          </a:p>
          <a:p>
            <a:pPr eaLnBrk="1" hangingPunct="1">
              <a:buClr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организаторам,</a:t>
            </a: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ассистентам,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оказывающим необходимую техническую помощь, техническими специалистам – иметь при себе средства связи;</a:t>
            </a: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Clr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Лица, допустившие нарушения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удаляются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 экзамена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8" name="Рисунок 5" descr="http://ege55.ru/wp-content/uploads/2014/01/gi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27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3329</TotalTime>
  <Words>836</Words>
  <Application>Microsoft Office PowerPoint</Application>
  <PresentationFormat>Экран (4:3)</PresentationFormat>
  <Paragraphs>268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Symbol</vt:lpstr>
      <vt:lpstr>Times New Roman</vt:lpstr>
      <vt:lpstr>Блокнот</vt:lpstr>
      <vt:lpstr>Государственная итоговая аттестация в 9 кл. в 2017 году </vt:lpstr>
      <vt:lpstr>Слайд 2</vt:lpstr>
      <vt:lpstr>Слайд 3</vt:lpstr>
      <vt:lpstr>Слайд 4</vt:lpstr>
      <vt:lpstr>Слайд 5</vt:lpstr>
      <vt:lpstr>Слайд 6</vt:lpstr>
      <vt:lpstr>Слайд 7</vt:lpstr>
      <vt:lpstr>Дополнительные материалы, которые можно использовать на ОГЭ по отдельным           учебным предметам</vt:lpstr>
      <vt:lpstr>Слайд 9</vt:lpstr>
      <vt:lpstr>Слайд 10</vt:lpstr>
      <vt:lpstr>Слайд 11</vt:lpstr>
      <vt:lpstr>Слайд 12</vt:lpstr>
      <vt:lpstr>Слайд 13</vt:lpstr>
      <vt:lpstr>Слайд 14</vt:lpstr>
      <vt:lpstr>Порядок организации           при приеме в 10 класс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Glv</cp:lastModifiedBy>
  <cp:revision>185</cp:revision>
  <dcterms:created xsi:type="dcterms:W3CDTF">2014-02-17T10:19:44Z</dcterms:created>
  <dcterms:modified xsi:type="dcterms:W3CDTF">2017-02-16T03:45:02Z</dcterms:modified>
</cp:coreProperties>
</file>